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63" r:id="rId33"/>
    <p:sldId id="354" r:id="rId34"/>
    <p:sldId id="374" r:id="rId35"/>
    <p:sldId id="365" r:id="rId36"/>
    <p:sldId id="366" r:id="rId37"/>
    <p:sldId id="418" r:id="rId38"/>
    <p:sldId id="414" r:id="rId39"/>
    <p:sldId id="421" r:id="rId40"/>
    <p:sldId id="338" r:id="rId41"/>
    <p:sldId id="336" r:id="rId42"/>
    <p:sldId id="334" r:id="rId43"/>
    <p:sldId id="335" r:id="rId44"/>
    <p:sldId id="344" r:id="rId45"/>
    <p:sldId id="343" r:id="rId46"/>
    <p:sldId id="352" r:id="rId47"/>
    <p:sldId id="364" r:id="rId48"/>
    <p:sldId id="356"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81329"/>
  </p:normalViewPr>
  <p:slideViewPr>
    <p:cSldViewPr snapToGrid="0">
      <p:cViewPr>
        <p:scale>
          <a:sx n="171" d="100"/>
          <a:sy n="171" d="100"/>
        </p:scale>
        <p:origin x="-304" y="-3416"/>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2024/11/22</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a:t>具体的な設定は図から推測っていただく。</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2024/11/22</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2024/11/22</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2024/11/22</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2024/11/22</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40.png"/><Relationship Id="rId7"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1.emf"/><Relationship Id="rId5" Type="http://schemas.openxmlformats.org/officeDocument/2006/relationships/image" Target="../media/image37.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png"/><Relationship Id="rId7" Type="http://schemas.openxmlformats.org/officeDocument/2006/relationships/image" Target="../media/image54.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png"/><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emf"/><Relationship Id="rId7" Type="http://schemas.openxmlformats.org/officeDocument/2006/relationships/image" Target="../media/image60.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47.emf"/></Relationships>
</file>

<file path=ppt/slides/_rels/slide19.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2.png"/><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1.emf"/><Relationship Id="rId11" Type="http://schemas.openxmlformats.org/officeDocument/2006/relationships/image" Target="../media/image68.emf"/><Relationship Id="rId5" Type="http://schemas.openxmlformats.org/officeDocument/2006/relationships/image" Target="../media/image44.emf"/><Relationship Id="rId10" Type="http://schemas.openxmlformats.org/officeDocument/2006/relationships/image" Target="../media/image67.emf"/><Relationship Id="rId4" Type="http://schemas.openxmlformats.org/officeDocument/2006/relationships/image" Target="../media/image63.png"/><Relationship Id="rId9" Type="http://schemas.openxmlformats.org/officeDocument/2006/relationships/image" Target="../media/image66.emf"/><Relationship Id="rId14" Type="http://schemas.openxmlformats.org/officeDocument/2006/relationships/image" Target="../media/image71.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80.emf"/><Relationship Id="rId5" Type="http://schemas.openxmlformats.org/officeDocument/2006/relationships/image" Target="../media/image74.emf"/><Relationship Id="rId10" Type="http://schemas.openxmlformats.org/officeDocument/2006/relationships/image" Target="../media/image79.emf"/><Relationship Id="rId4" Type="http://schemas.openxmlformats.org/officeDocument/2006/relationships/image" Target="../media/image73.png"/><Relationship Id="rId9" Type="http://schemas.openxmlformats.org/officeDocument/2006/relationships/image" Target="../media/image78.emf"/></Relationships>
</file>

<file path=ppt/slides/_rels/slide21.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4.emf"/><Relationship Id="rId11" Type="http://schemas.openxmlformats.org/officeDocument/2006/relationships/image" Target="../media/image47.emf"/><Relationship Id="rId5" Type="http://schemas.openxmlformats.org/officeDocument/2006/relationships/image" Target="../media/image83.emf"/><Relationship Id="rId10" Type="http://schemas.openxmlformats.org/officeDocument/2006/relationships/image" Target="../media/image88.emf"/><Relationship Id="rId4" Type="http://schemas.openxmlformats.org/officeDocument/2006/relationships/image" Target="../media/image82.emf"/><Relationship Id="rId9" Type="http://schemas.openxmlformats.org/officeDocument/2006/relationships/image" Target="../media/image87.emf"/></Relationships>
</file>

<file path=ppt/slides/_rels/slide22.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png"/><Relationship Id="rId7" Type="http://schemas.openxmlformats.org/officeDocument/2006/relationships/image" Target="../media/image93.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97.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2.emf"/><Relationship Id="rId7" Type="http://schemas.openxmlformats.org/officeDocument/2006/relationships/image" Target="../media/image104.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3.emf"/><Relationship Id="rId4" Type="http://schemas.openxmlformats.org/officeDocument/2006/relationships/image" Target="../media/image6.emf"/><Relationship Id="rId9" Type="http://schemas.openxmlformats.org/officeDocument/2006/relationships/image" Target="../media/image105.emf"/></Relationships>
</file>

<file path=ppt/slides/_rels/slide29.xml.rels><?xml version="1.0" encoding="UTF-8" standalone="yes"?>
<Relationships xmlns="http://schemas.openxmlformats.org/package/2006/relationships"><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9.emf"/><Relationship Id="rId5" Type="http://schemas.openxmlformats.org/officeDocument/2006/relationships/image" Target="../media/image108.emf"/><Relationship Id="rId4" Type="http://schemas.openxmlformats.org/officeDocument/2006/relationships/image" Target="../media/image10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slides/_rels/slide31.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123.emf"/><Relationship Id="rId3" Type="http://schemas.openxmlformats.org/officeDocument/2006/relationships/image" Target="../media/image118.png"/><Relationship Id="rId7" Type="http://schemas.openxmlformats.org/officeDocument/2006/relationships/image" Target="../media/image76.emf"/><Relationship Id="rId12" Type="http://schemas.openxmlformats.org/officeDocument/2006/relationships/image" Target="../media/image122.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5.emf"/><Relationship Id="rId11" Type="http://schemas.openxmlformats.org/officeDocument/2006/relationships/image" Target="../media/image121.emf"/><Relationship Id="rId5" Type="http://schemas.openxmlformats.org/officeDocument/2006/relationships/image" Target="../media/image74.emf"/><Relationship Id="rId10" Type="http://schemas.openxmlformats.org/officeDocument/2006/relationships/image" Target="../media/image120.emf"/><Relationship Id="rId4" Type="http://schemas.openxmlformats.org/officeDocument/2006/relationships/image" Target="../media/image119.png"/><Relationship Id="rId9" Type="http://schemas.openxmlformats.org/officeDocument/2006/relationships/image" Target="../media/image80.emf"/><Relationship Id="rId14" Type="http://schemas.openxmlformats.org/officeDocument/2006/relationships/image" Target="../media/image124.emf"/></Relationships>
</file>

<file path=ppt/slides/_rels/slide32.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56.emf"/><Relationship Id="rId7" Type="http://schemas.openxmlformats.org/officeDocument/2006/relationships/image" Target="../media/image127.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6.png"/><Relationship Id="rId5" Type="http://schemas.openxmlformats.org/officeDocument/2006/relationships/image" Target="../media/image125.emf"/><Relationship Id="rId10" Type="http://schemas.openxmlformats.org/officeDocument/2006/relationships/image" Target="../media/image130.emf"/><Relationship Id="rId4" Type="http://schemas.openxmlformats.org/officeDocument/2006/relationships/image" Target="../media/image57.emf"/><Relationship Id="rId9" Type="http://schemas.openxmlformats.org/officeDocument/2006/relationships/image" Target="../media/image129.emf"/></Relationships>
</file>

<file path=ppt/slides/_rels/slide33.xml.rels><?xml version="1.0" encoding="UTF-8" standalone="yes"?>
<Relationships xmlns="http://schemas.openxmlformats.org/package/2006/relationships"><Relationship Id="rId8" Type="http://schemas.openxmlformats.org/officeDocument/2006/relationships/image" Target="../media/image136.emf"/><Relationship Id="rId3" Type="http://schemas.openxmlformats.org/officeDocument/2006/relationships/image" Target="../media/image131.emf"/><Relationship Id="rId7" Type="http://schemas.openxmlformats.org/officeDocument/2006/relationships/image" Target="../media/image135.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 Id="rId9" Type="http://schemas.openxmlformats.org/officeDocument/2006/relationships/image" Target="../media/image137.emf"/></Relationships>
</file>

<file path=ppt/slides/_rels/slide34.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image" Target="../media/image138.emf"/><Relationship Id="rId7" Type="http://schemas.openxmlformats.org/officeDocument/2006/relationships/image" Target="../media/image142.emf"/><Relationship Id="rId12" Type="http://schemas.openxmlformats.org/officeDocument/2006/relationships/image" Target="../media/image147.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1.png"/><Relationship Id="rId11" Type="http://schemas.openxmlformats.org/officeDocument/2006/relationships/image" Target="../media/image146.emf"/><Relationship Id="rId5" Type="http://schemas.openxmlformats.org/officeDocument/2006/relationships/image" Target="../media/image140.emf"/><Relationship Id="rId10" Type="http://schemas.openxmlformats.org/officeDocument/2006/relationships/image" Target="../media/image145.emf"/><Relationship Id="rId4" Type="http://schemas.openxmlformats.org/officeDocument/2006/relationships/image" Target="../media/image139.emf"/><Relationship Id="rId9" Type="http://schemas.openxmlformats.org/officeDocument/2006/relationships/image" Target="../media/image144.emf"/></Relationships>
</file>

<file path=ppt/slides/_rels/slide35.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image" Target="../media/image138.emf"/><Relationship Id="rId7" Type="http://schemas.openxmlformats.org/officeDocument/2006/relationships/image" Target="../media/image150.emf"/><Relationship Id="rId12" Type="http://schemas.openxmlformats.org/officeDocument/2006/relationships/image" Target="../media/image155.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9.emf"/><Relationship Id="rId11" Type="http://schemas.openxmlformats.org/officeDocument/2006/relationships/image" Target="../media/image154.emf"/><Relationship Id="rId5" Type="http://schemas.openxmlformats.org/officeDocument/2006/relationships/image" Target="../media/image148.emf"/><Relationship Id="rId10" Type="http://schemas.openxmlformats.org/officeDocument/2006/relationships/image" Target="../media/image153.emf"/><Relationship Id="rId4" Type="http://schemas.openxmlformats.org/officeDocument/2006/relationships/image" Target="../media/image140.emf"/><Relationship Id="rId9" Type="http://schemas.openxmlformats.org/officeDocument/2006/relationships/image" Target="../media/image152.emf"/></Relationships>
</file>

<file path=ppt/slides/_rels/slide36.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56.emf"/></Relationships>
</file>

<file path=ppt/slides/_rels/slide37.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59.emf"/><Relationship Id="rId4" Type="http://schemas.openxmlformats.org/officeDocument/2006/relationships/image" Target="../media/image158.emf"/></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62.png"/><Relationship Id="rId4" Type="http://schemas.openxmlformats.org/officeDocument/2006/relationships/image" Target="../media/image161.svg"/></Relationships>
</file>

<file path=ppt/slides/_rels/slide39.xml.rels><?xml version="1.0" encoding="UTF-8" standalone="yes"?>
<Relationships xmlns="http://schemas.openxmlformats.org/package/2006/relationships"><Relationship Id="rId8" Type="http://schemas.openxmlformats.org/officeDocument/2006/relationships/image" Target="../media/image167.emf"/><Relationship Id="rId3" Type="http://schemas.openxmlformats.org/officeDocument/2006/relationships/image" Target="../media/image163.emf"/><Relationship Id="rId7" Type="http://schemas.openxmlformats.org/officeDocument/2006/relationships/image" Target="../media/image166.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5.emf"/><Relationship Id="rId5" Type="http://schemas.openxmlformats.org/officeDocument/2006/relationships/image" Target="../media/image40.png"/><Relationship Id="rId10" Type="http://schemas.openxmlformats.org/officeDocument/2006/relationships/image" Target="../media/image37.emf"/><Relationship Id="rId4" Type="http://schemas.openxmlformats.org/officeDocument/2006/relationships/image" Target="../media/image164.emf"/><Relationship Id="rId9" Type="http://schemas.openxmlformats.org/officeDocument/2006/relationships/image" Target="../media/image3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69.emf"/><Relationship Id="rId7" Type="http://schemas.openxmlformats.org/officeDocument/2006/relationships/image" Target="../media/image173.emf"/><Relationship Id="rId2" Type="http://schemas.openxmlformats.org/officeDocument/2006/relationships/image" Target="../media/image168.png"/><Relationship Id="rId1" Type="http://schemas.openxmlformats.org/officeDocument/2006/relationships/slideLayout" Target="../slideLayouts/slideLayout3.xml"/><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 Id="rId9" Type="http://schemas.openxmlformats.org/officeDocument/2006/relationships/image" Target="../media/image175.emf"/></Relationships>
</file>

<file path=ppt/slides/_rels/slide46.xml.rels><?xml version="1.0" encoding="UTF-8" standalone="yes"?>
<Relationships xmlns="http://schemas.openxmlformats.org/package/2006/relationships"><Relationship Id="rId3" Type="http://schemas.openxmlformats.org/officeDocument/2006/relationships/image" Target="../media/image176.em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79.emf"/><Relationship Id="rId5" Type="http://schemas.openxmlformats.org/officeDocument/2006/relationships/image" Target="../media/image178.emf"/><Relationship Id="rId4" Type="http://schemas.openxmlformats.org/officeDocument/2006/relationships/image" Target="../media/image177.emf"/></Relationships>
</file>

<file path=ppt/slides/_rels/slide47.xml.rels><?xml version="1.0" encoding="UTF-8" standalone="yes"?>
<Relationships xmlns="http://schemas.openxmlformats.org/package/2006/relationships"><Relationship Id="rId3" Type="http://schemas.openxmlformats.org/officeDocument/2006/relationships/image" Target="../media/image177.emf"/><Relationship Id="rId7" Type="http://schemas.openxmlformats.org/officeDocument/2006/relationships/image" Target="../media/image181.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0.emf"/><Relationship Id="rId5" Type="http://schemas.openxmlformats.org/officeDocument/2006/relationships/image" Target="../media/image179.emf"/><Relationship Id="rId4" Type="http://schemas.openxmlformats.org/officeDocument/2006/relationships/image" Target="../media/image178.emf"/></Relationships>
</file>

<file path=ppt/slides/_rels/slide48.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5.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184.png"/><Relationship Id="rId4" Type="http://schemas.openxmlformats.org/officeDocument/2006/relationships/image" Target="../media/image18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問題設定と解答の方針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sz="1800" dirty="0"/>
          </a:p>
          <a:p>
            <a:pPr marL="0" indent="0" eaLnBrk="0">
              <a:lnSpc>
                <a:spcPct val="150000"/>
              </a:lnSpc>
              <a:spcBef>
                <a:spcPts val="0"/>
              </a:spcBef>
              <a:buFont typeface="Arial" panose="020B0604020202020204" pitchFamily="34" charset="0"/>
              <a:buNone/>
            </a:pPr>
            <a:r>
              <a:rPr lang="ja-JP" altLang="en-US" sz="1800"/>
              <a:t>・解答方針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2152823" y="3714354"/>
            <a:ext cx="4838353" cy="3076024"/>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3271734" y="3048213"/>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7824056" y="3072927"/>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・降着円盤の位置を決める座標（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は上記座標上で　　　　　　　　　　　　　　　　に設定し、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4526101" y="2743889"/>
            <a:ext cx="3214007" cy="227813"/>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5"/>
          <a:stretch>
            <a:fillRect/>
          </a:stretch>
        </p:blipFill>
        <p:spPr>
          <a:xfrm>
            <a:off x="3526583" y="2766636"/>
            <a:ext cx="5164676" cy="3954840"/>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6"/>
          <a:stretch>
            <a:fillRect/>
          </a:stretch>
        </p:blipFill>
        <p:spPr>
          <a:xfrm>
            <a:off x="2794997" y="276663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7"/>
          <a:stretch>
            <a:fillRect/>
          </a:stretch>
        </p:blipFill>
        <p:spPr>
          <a:xfrm>
            <a:off x="1580134" y="3119175"/>
            <a:ext cx="1421170" cy="177646"/>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5B6879CA-2587-E1A4-BC51-EAD665181C8B}"/>
              </a:ext>
            </a:extLst>
          </p:cNvPr>
          <p:cNvPicPr>
            <a:picLocks noChangeAspect="1"/>
          </p:cNvPicPr>
          <p:nvPr/>
        </p:nvPicPr>
        <p:blipFill>
          <a:blip r:embed="rId8"/>
          <a:stretch>
            <a:fillRect/>
          </a:stretch>
        </p:blipFill>
        <p:spPr>
          <a:xfrm>
            <a:off x="2072170" y="4305969"/>
            <a:ext cx="1361245" cy="637636"/>
          </a:xfrm>
          <a:prstGeom prst="rect">
            <a:avLst/>
          </a:prstGeom>
        </p:spPr>
      </p:pic>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4193448" y="1446523"/>
            <a:ext cx="128687" cy="150135"/>
          </a:xfrm>
          <a:prstGeom prst="rect">
            <a:avLst/>
          </a:prstGeom>
        </p:spPr>
      </p:pic>
      <p:pic>
        <p:nvPicPr>
          <p:cNvPr id="12" name="図 11">
            <a:extLst>
              <a:ext uri="{FF2B5EF4-FFF2-40B4-BE49-F238E27FC236}">
                <a16:creationId xmlns:a16="http://schemas.microsoft.com/office/drawing/2014/main" id="{C593DB8D-2BE0-4508-DF7B-08DD8A7C5489}"/>
              </a:ext>
            </a:extLst>
          </p:cNvPr>
          <p:cNvPicPr>
            <a:picLocks noChangeAspect="1"/>
          </p:cNvPicPr>
          <p:nvPr/>
        </p:nvPicPr>
        <p:blipFill>
          <a:blip r:embed="rId6"/>
          <a:stretch>
            <a:fillRect/>
          </a:stretch>
        </p:blipFill>
        <p:spPr>
          <a:xfrm>
            <a:off x="4639149" y="2406760"/>
            <a:ext cx="166766" cy="1471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3"/>
          <a:stretch>
            <a:fillRect/>
          </a:stretch>
        </p:blipFill>
        <p:spPr>
          <a:xfrm>
            <a:off x="2837567" y="2635374"/>
            <a:ext cx="5415321" cy="3985970"/>
          </a:xfrm>
          <a:prstGeom prst="rect">
            <a:avLst/>
          </a:prstGeom>
        </p:spPr>
      </p:pic>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4"/>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5"/>
          <a:stretch>
            <a:fillRect/>
          </a:stretch>
        </p:blipFill>
        <p:spPr>
          <a:xfrm>
            <a:off x="2355847" y="2253163"/>
            <a:ext cx="166766" cy="14714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6"/>
          <a:stretch>
            <a:fillRect/>
          </a:stretch>
        </p:blipFill>
        <p:spPr>
          <a:xfrm>
            <a:off x="4571999"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7"/>
          <a:stretch>
            <a:fillRect/>
          </a:stretch>
        </p:blipFill>
        <p:spPr>
          <a:xfrm>
            <a:off x="4066575"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8"/>
          <a:stretch>
            <a:fillRect/>
          </a:stretch>
        </p:blipFill>
        <p:spPr>
          <a:xfrm>
            <a:off x="787010" y="3448182"/>
            <a:ext cx="110782" cy="205738"/>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3054465" y="5273978"/>
            <a:ext cx="286674" cy="194938"/>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936562" y="5280510"/>
            <a:ext cx="88716" cy="164757"/>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428892" y="5679425"/>
            <a:ext cx="155951" cy="194939"/>
          </a:xfrm>
          <a:prstGeom prst="rect">
            <a:avLst/>
          </a:prstGeom>
        </p:spPr>
      </p:pic>
      <p:pic>
        <p:nvPicPr>
          <p:cNvPr id="3" name="図 2">
            <a:extLst>
              <a:ext uri="{FF2B5EF4-FFF2-40B4-BE49-F238E27FC236}">
                <a16:creationId xmlns:a16="http://schemas.microsoft.com/office/drawing/2014/main" id="{380DED05-70F2-D74F-A630-40F6FE32CF59}"/>
              </a:ext>
            </a:extLst>
          </p:cNvPr>
          <p:cNvPicPr>
            <a:picLocks noChangeAspect="1"/>
          </p:cNvPicPr>
          <p:nvPr/>
        </p:nvPicPr>
        <p:blipFill>
          <a:blip r:embed="rId3"/>
          <a:stretch>
            <a:fillRect/>
          </a:stretch>
        </p:blipFill>
        <p:spPr>
          <a:xfrm>
            <a:off x="2581293" y="5679425"/>
            <a:ext cx="286674" cy="194938"/>
          </a:xfrm>
          <a:prstGeom prst="rect">
            <a:avLst/>
          </a:prstGeom>
        </p:spPr>
      </p:pic>
      <p:pic>
        <p:nvPicPr>
          <p:cNvPr id="15" name="図 14">
            <a:extLst>
              <a:ext uri="{FF2B5EF4-FFF2-40B4-BE49-F238E27FC236}">
                <a16:creationId xmlns:a16="http://schemas.microsoft.com/office/drawing/2014/main" id="{25EE2D1B-7BC9-1333-1272-8FCB0155EA21}"/>
              </a:ext>
            </a:extLst>
          </p:cNvPr>
          <p:cNvPicPr>
            <a:picLocks noChangeAspect="1"/>
          </p:cNvPicPr>
          <p:nvPr/>
        </p:nvPicPr>
        <p:blipFill>
          <a:blip r:embed="rId3"/>
          <a:stretch>
            <a:fillRect/>
          </a:stretch>
        </p:blipFill>
        <p:spPr>
          <a:xfrm>
            <a:off x="2911128" y="6098624"/>
            <a:ext cx="286674" cy="194938"/>
          </a:xfrm>
          <a:prstGeom prst="rect">
            <a:avLst/>
          </a:prstGeom>
        </p:spPr>
      </p:pic>
      <p:pic>
        <p:nvPicPr>
          <p:cNvPr id="16" name="図 15">
            <a:extLst>
              <a:ext uri="{FF2B5EF4-FFF2-40B4-BE49-F238E27FC236}">
                <a16:creationId xmlns:a16="http://schemas.microsoft.com/office/drawing/2014/main" id="{B9438391-D51C-4363-7255-E32A37830B18}"/>
              </a:ext>
            </a:extLst>
          </p:cNvPr>
          <p:cNvPicPr>
            <a:picLocks noChangeAspect="1"/>
          </p:cNvPicPr>
          <p:nvPr/>
        </p:nvPicPr>
        <p:blipFill>
          <a:blip r:embed="rId6"/>
          <a:stretch>
            <a:fillRect/>
          </a:stretch>
        </p:blipFill>
        <p:spPr>
          <a:xfrm>
            <a:off x="3814003" y="6098624"/>
            <a:ext cx="88716" cy="164757"/>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6692760" y="1577963"/>
            <a:ext cx="286674" cy="194938"/>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2254404" y="1986081"/>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82430"/>
            <a:ext cx="88716" cy="164757"/>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65127"/>
            <a:ext cx="134760" cy="134760"/>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2953483" y="5253133"/>
            <a:ext cx="1205482" cy="249178"/>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8"/>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9"/>
          <a:stretch>
            <a:fillRect/>
          </a:stretch>
        </p:blipFill>
        <p:spPr>
          <a:xfrm>
            <a:off x="782861" y="1587688"/>
            <a:ext cx="88716" cy="164757"/>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31095"/>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真っ直ぐ届く光との比較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47386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lstStyle/>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r>
              <a:rPr lang="ja-JP" altLang="en-US" sz="1800"/>
              <a:t>・天体の後ろ側に位置する円盤から届く光はよく曲がって見えている。</a:t>
            </a:r>
            <a:endParaRPr lang="en-US" altLang="ja-JP" sz="1800" dirty="0"/>
          </a:p>
          <a:p>
            <a:pPr marL="0" indent="0" eaLnBrk="0">
              <a:lnSpc>
                <a:spcPct val="150000"/>
              </a:lnSpc>
              <a:spcBef>
                <a:spcPts val="0"/>
              </a:spcBef>
              <a:buNone/>
            </a:pPr>
            <a:r>
              <a:rPr lang="ja-JP" altLang="en-US" sz="1800"/>
              <a:t>・本来見えない円盤の「裏側」から放たれた光が観測者に届いている。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47386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1964450" y="1587050"/>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5496909" y="1584574"/>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92405"/>
            <a:ext cx="7886700" cy="914409"/>
          </a:xfrm>
        </p:spPr>
        <p:txBody>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993637"/>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993637"/>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048701" y="1763607"/>
            <a:ext cx="2885092" cy="76518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a:p>
            <a:pPr marL="0" indent="0" eaLnBrk="0">
              <a:lnSpc>
                <a:spcPct val="150000"/>
              </a:lnSpc>
              <a:spcBef>
                <a:spcPts val="0"/>
              </a:spcBef>
              <a:buFont typeface="Arial" panose="020B0604020202020204" pitchFamily="34" charset="0"/>
              <a:buNone/>
            </a:pPr>
            <a:r>
              <a:rPr lang="ja-JP" altLang="en-US" sz="1800"/>
              <a:t>・真上から見た動画</a:t>
            </a:r>
            <a:endParaRPr lang="en-US" altLang="ja-JP" sz="18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818289" y="1649697"/>
            <a:ext cx="2753710" cy="82312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a:p>
            <a:pPr marL="0" indent="0" eaLnBrk="0">
              <a:lnSpc>
                <a:spcPct val="150000"/>
              </a:lnSpc>
              <a:spcBef>
                <a:spcPts val="0"/>
              </a:spcBef>
              <a:buFont typeface="Arial" panose="020B0604020202020204" pitchFamily="34" charset="0"/>
              <a:buNone/>
            </a:pPr>
            <a:r>
              <a:rPr lang="ja-JP" altLang="en-US" sz="1800"/>
              <a:t>・</a:t>
            </a:r>
            <a:r>
              <a:rPr lang="en-US" altLang="ja-JP" sz="1800" dirty="0"/>
              <a:t>80</a:t>
            </a:r>
            <a:r>
              <a:rPr lang="ja-JP" altLang="en-US" sz="1800"/>
              <a:t>度方向から見た動画</a:t>
            </a:r>
            <a:endParaRPr lang="en-US" altLang="ja-JP" sz="1800"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非常に重い天体。一定の条件下では光すら抜け出すことのできない。</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M </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Tree>
    <p:extLst>
      <p:ext uri="{BB962C8B-B14F-4D97-AF65-F5344CB8AC3E}">
        <p14:creationId xmlns:p14="http://schemas.microsoft.com/office/powerpoint/2010/main" val="36349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スクリーンに映る光の計算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453787" y="3432728"/>
            <a:ext cx="850900" cy="256620"/>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959021" y="3867910"/>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86505"/>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3162664" y="4109839"/>
            <a:ext cx="852712" cy="509082"/>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033582" y="4310331"/>
            <a:ext cx="120794" cy="165297"/>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67296</TotalTime>
  <Words>2172</Words>
  <Application>Microsoft Macintosh PowerPoint</Application>
  <PresentationFormat>画面に合わせる (4:3)</PresentationFormat>
  <Paragraphs>416</Paragraphs>
  <Slides>48</Slides>
  <Notes>44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問題設定と解答の方針</vt:lpstr>
      <vt:lpstr>座標の設定</vt:lpstr>
      <vt:lpstr>具体的な解答方針</vt:lpstr>
      <vt:lpstr>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真っ直ぐ届く光との比較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M 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1113</cp:revision>
  <dcterms:created xsi:type="dcterms:W3CDTF">2024-07-01T13:42:07Z</dcterms:created>
  <dcterms:modified xsi:type="dcterms:W3CDTF">2024-11-22T14:25:41Z</dcterms:modified>
</cp:coreProperties>
</file>